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1" r:id="rId5"/>
    <p:sldId id="262" r:id="rId6"/>
    <p:sldId id="267" r:id="rId7"/>
    <p:sldId id="266" r:id="rId8"/>
    <p:sldId id="263" r:id="rId9"/>
    <p:sldId id="264" r:id="rId10"/>
    <p:sldId id="265" r:id="rId11"/>
    <p:sldId id="272" r:id="rId12"/>
    <p:sldId id="276" r:id="rId13"/>
    <p:sldId id="273" r:id="rId14"/>
    <p:sldId id="274" r:id="rId15"/>
    <p:sldId id="271" r:id="rId16"/>
    <p:sldId id="268" r:id="rId17"/>
    <p:sldId id="270" r:id="rId18"/>
    <p:sldId id="275" r:id="rId19"/>
    <p:sldId id="25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AAA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accent6">
                <a:lumMod val="50000"/>
                <a:alpha val="86000"/>
              </a:schemeClr>
            </a:gs>
            <a:gs pos="17000">
              <a:srgbClr val="FFA800">
                <a:alpha val="66000"/>
              </a:srgbClr>
            </a:gs>
            <a:gs pos="28000">
              <a:srgbClr val="825600">
                <a:alpha val="54000"/>
              </a:srgbClr>
            </a:gs>
            <a:gs pos="42999">
              <a:srgbClr val="FFA800">
                <a:alpha val="79000"/>
              </a:srgbClr>
            </a:gs>
            <a:gs pos="58000">
              <a:srgbClr val="825600">
                <a:alpha val="28000"/>
              </a:srgbClr>
            </a:gs>
            <a:gs pos="72000">
              <a:srgbClr val="FFA800">
                <a:alpha val="76000"/>
              </a:srgbClr>
            </a:gs>
            <a:gs pos="87000">
              <a:srgbClr val="825600">
                <a:alpha val="16000"/>
              </a:srgbClr>
            </a:gs>
            <a:gs pos="0">
              <a:srgbClr val="FFA800"/>
            </a:gs>
          </a:gsLst>
          <a:lin ang="18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12AAAE"/>
                </a:solidFill>
                <a:latin typeface="Verdana" pitchFamily="34" charset="0"/>
              </a:rPr>
              <a:t>Краткая история села </a:t>
            </a:r>
            <a:r>
              <a:rPr lang="ru-RU" sz="3600" b="1" i="1" dirty="0" err="1" smtClean="0">
                <a:solidFill>
                  <a:srgbClr val="12AAAE"/>
                </a:solidFill>
                <a:latin typeface="Verdana" pitchFamily="34" charset="0"/>
              </a:rPr>
              <a:t>Вазерки</a:t>
            </a:r>
            <a:endParaRPr lang="ru-RU" sz="3600" dirty="0">
              <a:solidFill>
                <a:srgbClr val="12AAAE"/>
              </a:solidFill>
            </a:endParaRPr>
          </a:p>
        </p:txBody>
      </p:sp>
      <p:pic>
        <p:nvPicPr>
          <p:cNvPr id="3" name="Picture 4" descr="Image-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27583" y="1210105"/>
            <a:ext cx="7781309" cy="50272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620688"/>
            <a:ext cx="36724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До 1993 года своеобразие облику села придавал главный дом бывшей усадьбы Шаховских, построенный в 70-80 годах 19 века. Здание построено по подобию дачных домов под Петербургом.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Вазерские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крестьяне называли это здание «дворцом князей Шаховских». Конструкция дома была уникальна – каменное строение с деревянными вставками. Здание горело дважды – в 1947 и 1993 годах и после последнего пожара здание восстановлению уже не подлежало.</a:t>
            </a:r>
          </a:p>
        </p:txBody>
      </p:sp>
      <p:pic>
        <p:nvPicPr>
          <p:cNvPr id="4" name="Picture 4" descr="Копия Image-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5" y="620688"/>
            <a:ext cx="3112515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429000"/>
            <a:ext cx="3313758" cy="228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295275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465313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Первый трактор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436096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9" name="Picture 6" descr="Image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92696"/>
            <a:ext cx="2898093" cy="383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Image-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3939" y="3212977"/>
            <a:ext cx="173864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716016" y="476672"/>
            <a:ext cx="3384376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i="1" dirty="0" smtClean="0">
                <a:solidFill>
                  <a:srgbClr val="660033"/>
                </a:solidFill>
              </a:rPr>
              <a:t>В 1920 году в селе была организована одна из первых коммун Пензенской области. После смерти В. И. Ленина стала называться «Заветы Ленина».  Ее возглавил Косов и </a:t>
            </a:r>
            <a:r>
              <a:rPr lang="ru-RU" sz="2000" b="1" i="1" dirty="0" err="1" smtClean="0">
                <a:solidFill>
                  <a:srgbClr val="660033"/>
                </a:solidFill>
              </a:rPr>
              <a:t>Шахин</a:t>
            </a:r>
            <a:r>
              <a:rPr lang="ru-RU" sz="2000" b="1" i="1" dirty="0" smtClean="0">
                <a:solidFill>
                  <a:srgbClr val="660033"/>
                </a:solidFill>
              </a:rPr>
              <a:t>. В 1925 году его усилиями в селе появился первый трактор «</a:t>
            </a:r>
            <a:r>
              <a:rPr lang="ru-RU" sz="2000" b="1" i="1" dirty="0" err="1" smtClean="0">
                <a:solidFill>
                  <a:srgbClr val="660033"/>
                </a:solidFill>
              </a:rPr>
              <a:t>Фордзон</a:t>
            </a:r>
            <a:r>
              <a:rPr lang="ru-RU" sz="2000" b="1" i="1" dirty="0" smtClean="0">
                <a:solidFill>
                  <a:srgbClr val="660033"/>
                </a:solidFill>
              </a:rPr>
              <a:t>».</a:t>
            </a:r>
            <a:endParaRPr lang="ru-RU" sz="2000" b="1" i="1" dirty="0" smtClean="0">
              <a:solidFill>
                <a:srgbClr val="6600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6216" y="5877272"/>
            <a:ext cx="1343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Шахин</a:t>
            </a:r>
            <a:r>
              <a:rPr lang="ru-RU" b="1" dirty="0" smtClean="0"/>
              <a:t> Ф.Ф.</a:t>
            </a:r>
            <a:endParaRPr lang="ru-RU" b="1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5" descr="Image-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3786510" cy="278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95536" y="422108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Здание </a:t>
            </a:r>
            <a:r>
              <a:rPr lang="ru-RU" b="1" dirty="0" err="1" smtClean="0"/>
              <a:t>Вазерской</a:t>
            </a:r>
            <a:r>
              <a:rPr lang="ru-RU" b="1" dirty="0" smtClean="0"/>
              <a:t> сельской администрации</a:t>
            </a:r>
            <a:endParaRPr lang="ru-RU" b="1" dirty="0"/>
          </a:p>
        </p:txBody>
      </p:sp>
      <p:pic>
        <p:nvPicPr>
          <p:cNvPr id="7" name="Picture 7" descr="Image-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6773" y="1124746"/>
            <a:ext cx="3907675" cy="136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436096" y="2852936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Панорама территории </a:t>
            </a:r>
            <a:r>
              <a:rPr lang="ru-RU" b="1" dirty="0" err="1" smtClean="0"/>
              <a:t>Вазерской</a:t>
            </a:r>
            <a:r>
              <a:rPr lang="ru-RU" b="1" dirty="0" smtClean="0"/>
              <a:t> птицефабрики</a:t>
            </a:r>
            <a:endParaRPr lang="ru-RU" b="1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 descr="C:\Users\001\Desktop\ВАЗЕРКИ\image (8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2776"/>
            <a:ext cx="3744415" cy="233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npenza.ru/images/bessonovka_vazerki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836712"/>
            <a:ext cx="324036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Изображение 014"/>
          <p:cNvPicPr>
            <a:picLocks noChangeAspect="1" noChangeArrowheads="1"/>
          </p:cNvPicPr>
          <p:nvPr/>
        </p:nvPicPr>
        <p:blipFill>
          <a:blip r:embed="rId5" cstate="print"/>
          <a:srcRect t="15407" b="3230"/>
          <a:stretch>
            <a:fillRect/>
          </a:stretch>
        </p:blipFill>
        <p:spPr bwMode="auto">
          <a:xfrm>
            <a:off x="4860032" y="2924944"/>
            <a:ext cx="3745160" cy="252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074" name="Picture 2" descr="https://avatars.mds.yandex.net/get-altay/932730/2a0000016436419c00c8455262e374d73ef5/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692696"/>
            <a:ext cx="3610372" cy="2707779"/>
          </a:xfrm>
          <a:prstGeom prst="rect">
            <a:avLst/>
          </a:prstGeom>
          <a:noFill/>
        </p:spPr>
      </p:pic>
      <p:pic>
        <p:nvPicPr>
          <p:cNvPr id="3076" name="Picture 4" descr="http://vyzerki.bessonovka.pnzreg.ru/files/photoalbums/332/3840/b7WFL4C1D1p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692696"/>
            <a:ext cx="3552395" cy="26642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 descr="D:\Архив_Покрышкина\06-02-2015\Решетова\Вазерки-фото\Изображение\сборная\Изображение 0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84784"/>
            <a:ext cx="3245856" cy="2470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Архив_Покрышкина\06-02-2015\ФОТО\открытие\SL3714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412776"/>
            <a:ext cx="352839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24744"/>
            <a:ext cx="273630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273290"/>
            <a:ext cx="4067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ВИДЕНИН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Кирилл Фёдорович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pics2.pokazuha.ru/p217/7/z/10319062nz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196752"/>
            <a:ext cx="2507462" cy="3995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04048" y="332656"/>
            <a:ext cx="34563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БАСУЛИН </a:t>
            </a:r>
          </a:p>
          <a:p>
            <a:pPr algn="ctr"/>
            <a:r>
              <a:rPr lang="ru-RU" sz="2000" b="1" dirty="0" smtClean="0"/>
              <a:t>Евгений Дмитриевич 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764704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ПЛАМЕННОВ</a:t>
            </a:r>
          </a:p>
          <a:p>
            <a:pPr algn="ctr"/>
            <a:r>
              <a:rPr lang="ru-RU" sz="2000" b="1" dirty="0" smtClean="0"/>
              <a:t>Илья Яковлевич </a:t>
            </a:r>
            <a:endParaRPr lang="ru-RU" sz="2000" dirty="0"/>
          </a:p>
        </p:txBody>
      </p:sp>
      <p:pic>
        <p:nvPicPr>
          <p:cNvPr id="7" name="Рисунок 6" descr="https://pp.userapi.com/c846020/v846020397/19a551/fKDN6TvHXlI.jpg"/>
          <p:cNvPicPr/>
          <p:nvPr/>
        </p:nvPicPr>
        <p:blipFill>
          <a:blip r:embed="rId3" cstate="print"/>
          <a:srcRect l="14836" t="14617" r="15222" b="9841"/>
          <a:stretch>
            <a:fillRect/>
          </a:stretch>
        </p:blipFill>
        <p:spPr bwMode="auto">
          <a:xfrm>
            <a:off x="1115616" y="1196752"/>
            <a:ext cx="21602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67545" y="40466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ПОКРОВСКИЙ</a:t>
            </a:r>
          </a:p>
          <a:p>
            <a:pPr algn="ctr"/>
            <a:r>
              <a:rPr lang="ru-RU" b="1" dirty="0" smtClean="0"/>
              <a:t> Владимир Михайлович</a:t>
            </a:r>
            <a:endParaRPr lang="ru-RU" b="1" dirty="0"/>
          </a:p>
        </p:txBody>
      </p:sp>
      <p:pic>
        <p:nvPicPr>
          <p:cNvPr id="9" name="Рисунок 8" descr="https://i.mycdn.me/image?id=266307232303&amp;t=0&amp;plc=WEB&amp;tkn=*E9D9YKpU7igUF9PbyMh7lrOUvGw"/>
          <p:cNvPicPr/>
          <p:nvPr/>
        </p:nvPicPr>
        <p:blipFill>
          <a:blip r:embed="rId4" cstate="print"/>
          <a:srcRect t="6667" r="1786"/>
          <a:stretch>
            <a:fillRect/>
          </a:stretch>
        </p:blipFill>
        <p:spPr bwMode="auto">
          <a:xfrm>
            <a:off x="395536" y="4365104"/>
            <a:ext cx="396044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pnzgu.ru/files/pnzgu.ru/images/alumni/hero/plamennov_iy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484784"/>
            <a:ext cx="2971800" cy="3988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 descr="C:\Users\001\Desktop\ВАЗЕРКИ\image (9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412776"/>
            <a:ext cx="3098165" cy="468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436096" y="548680"/>
            <a:ext cx="1862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КЛЮЕВ </a:t>
            </a:r>
          </a:p>
          <a:p>
            <a:pPr algn="ctr"/>
            <a:r>
              <a:rPr lang="ru-RU" sz="2000" b="1" dirty="0" smtClean="0"/>
              <a:t>Пётр Иванович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7545" y="40466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СОЧНЕВА</a:t>
            </a:r>
          </a:p>
          <a:p>
            <a:pPr algn="ctr"/>
            <a:r>
              <a:rPr lang="ru-RU" b="1" dirty="0" smtClean="0"/>
              <a:t>Валентина Владимировна</a:t>
            </a:r>
            <a:endParaRPr lang="ru-RU" b="1" dirty="0"/>
          </a:p>
        </p:txBody>
      </p:sp>
      <p:pic>
        <p:nvPicPr>
          <p:cNvPr id="10" name="Рисунок 9" descr="http://viperson.ru/uploads/person/561783/main_image/page_sochnev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268760"/>
            <a:ext cx="2324100" cy="246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ÐÐ°Ð»ÐµÐ½ÑÐ¸Ð½Ð° Ð¡Ð¾ÑÐ½ÐµÐ²Ð° â ÐºÐ¾ÑÐ¾Ð»ÐµÐ²Ð° Ð»ÑÐºÐ°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077072"/>
            <a:ext cx="3098165" cy="2083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zabavnik.club/wp-content/uploads/open_book_12_12174354.jpg"/>
          <p:cNvPicPr>
            <a:picLocks noChangeAspect="1" noChangeArrowheads="1"/>
          </p:cNvPicPr>
          <p:nvPr/>
        </p:nvPicPr>
        <p:blipFill>
          <a:blip r:embed="rId2" cstate="print"/>
          <a:srcRect l="766" t="4811" r="2677"/>
          <a:stretch>
            <a:fillRect/>
          </a:stretch>
        </p:blipFill>
        <p:spPr bwMode="auto">
          <a:xfrm>
            <a:off x="0" y="0"/>
            <a:ext cx="9168257" cy="6858000"/>
          </a:xfrm>
          <a:prstGeom prst="rect">
            <a:avLst/>
          </a:prstGeom>
          <a:noFill/>
        </p:spPr>
      </p:pic>
      <p:pic>
        <p:nvPicPr>
          <p:cNvPr id="2050" name="Picture 2" descr="http://itd3.mycdn.me/image?id=852732919800&amp;t=20&amp;plc=WEB&amp;tkn=*moocqh89s7niVGK9pX4MLVaGdB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0"/>
            <a:ext cx="8483761" cy="6741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i="1" u="sng" dirty="0" smtClean="0">
                <a:solidFill>
                  <a:schemeClr val="accent2">
                    <a:lumMod val="75000"/>
                  </a:schemeClr>
                </a:solidFill>
              </a:rPr>
              <a:t>Предыстория села </a:t>
            </a:r>
            <a:r>
              <a:rPr lang="ru-RU" sz="2000" b="1" i="1" u="sng" dirty="0" err="1" smtClean="0">
                <a:solidFill>
                  <a:schemeClr val="accent2">
                    <a:lumMod val="75000"/>
                  </a:schemeClr>
                </a:solidFill>
              </a:rPr>
              <a:t>Вазерки</a:t>
            </a:r>
            <a:endParaRPr lang="ru-RU" sz="2000" b="1" i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Возникновение села связано с появлением на реке Суре города –крепости Пензы, построенной по Указу царя Алексея Михайловича в 1663 году на левом степном берегу реки Суры для защиты от набегов ногайцев и обороны их главного пути передвижения  Большой ногайской или Московской дороги, которая вела вглубь Российского государства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4" descr="Image-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57788" y="692697"/>
            <a:ext cx="3374652" cy="56365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295275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476672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04664"/>
            <a:ext cx="36004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0066"/>
                </a:solidFill>
              </a:rPr>
              <a:t>Первое упоминание о селе</a:t>
            </a:r>
          </a:p>
          <a:p>
            <a:endParaRPr lang="ru-RU" sz="2000" b="1" i="1" dirty="0" smtClean="0">
              <a:solidFill>
                <a:srgbClr val="000066"/>
              </a:solidFill>
            </a:endParaRPr>
          </a:p>
          <a:p>
            <a:r>
              <a:rPr lang="ru-RU" sz="2000" b="1" i="1" dirty="0" smtClean="0">
                <a:solidFill>
                  <a:srgbClr val="660033"/>
                </a:solidFill>
              </a:rPr>
              <a:t>Впервые </a:t>
            </a:r>
            <a:r>
              <a:rPr lang="ru-RU" sz="2000" b="1" i="1" dirty="0" err="1" smtClean="0">
                <a:solidFill>
                  <a:srgbClr val="660033"/>
                </a:solidFill>
              </a:rPr>
              <a:t>Вазерки</a:t>
            </a:r>
            <a:r>
              <a:rPr lang="ru-RU" sz="2000" b="1" i="1" dirty="0" smtClean="0">
                <a:solidFill>
                  <a:srgbClr val="660033"/>
                </a:solidFill>
              </a:rPr>
              <a:t> упоминаются в «</a:t>
            </a:r>
            <a:r>
              <a:rPr lang="ru-RU" sz="2000" b="1" i="1" dirty="0" err="1" smtClean="0">
                <a:solidFill>
                  <a:srgbClr val="660033"/>
                </a:solidFill>
              </a:rPr>
              <a:t>Строельной</a:t>
            </a:r>
            <a:r>
              <a:rPr lang="ru-RU" sz="2000" b="1" i="1" dirty="0" smtClean="0">
                <a:solidFill>
                  <a:srgbClr val="660033"/>
                </a:solidFill>
              </a:rPr>
              <a:t> книге города Пензы» (1665г.). На территории современного села существовала </a:t>
            </a:r>
            <a:r>
              <a:rPr lang="ru-RU" sz="2000" b="1" i="1" dirty="0" err="1" smtClean="0">
                <a:solidFill>
                  <a:srgbClr val="660033"/>
                </a:solidFill>
              </a:rPr>
              <a:t>Вазерская</a:t>
            </a:r>
            <a:r>
              <a:rPr lang="ru-RU" sz="2000" b="1" i="1" dirty="0" smtClean="0">
                <a:solidFill>
                  <a:srgbClr val="660033"/>
                </a:solidFill>
              </a:rPr>
              <a:t> слобода конных казаков и деревня </a:t>
            </a:r>
            <a:r>
              <a:rPr lang="ru-RU" sz="2000" b="1" i="1" dirty="0" err="1" smtClean="0">
                <a:solidFill>
                  <a:srgbClr val="660033"/>
                </a:solidFill>
              </a:rPr>
              <a:t>Усть-Вазерки</a:t>
            </a:r>
            <a:r>
              <a:rPr lang="ru-RU" sz="2000" b="1" i="1" dirty="0" smtClean="0">
                <a:solidFill>
                  <a:srgbClr val="660033"/>
                </a:solidFill>
              </a:rPr>
              <a:t>. В </a:t>
            </a:r>
            <a:r>
              <a:rPr lang="ru-RU" sz="2000" b="1" i="1" dirty="0" err="1" smtClean="0">
                <a:solidFill>
                  <a:srgbClr val="660033"/>
                </a:solidFill>
              </a:rPr>
              <a:t>вазерской</a:t>
            </a:r>
            <a:r>
              <a:rPr lang="ru-RU" sz="2000" b="1" i="1" dirty="0" smtClean="0">
                <a:solidFill>
                  <a:srgbClr val="660033"/>
                </a:solidFill>
              </a:rPr>
              <a:t> слободе был 51 двор и проживало 100 человек. В </a:t>
            </a:r>
            <a:r>
              <a:rPr lang="ru-RU" sz="2000" b="1" i="1" dirty="0" err="1" smtClean="0">
                <a:solidFill>
                  <a:srgbClr val="660033"/>
                </a:solidFill>
              </a:rPr>
              <a:t>Усть-Вазерках</a:t>
            </a:r>
            <a:r>
              <a:rPr lang="ru-RU" sz="2000" b="1" i="1" dirty="0" smtClean="0">
                <a:solidFill>
                  <a:srgbClr val="660033"/>
                </a:solidFill>
              </a:rPr>
              <a:t> - 6 дворов, в которых жили ловцы лебедей - лебедчики. </a:t>
            </a:r>
            <a:r>
              <a:rPr lang="ru-RU" sz="2000" b="1" i="1" dirty="0" err="1" smtClean="0">
                <a:solidFill>
                  <a:srgbClr val="660033"/>
                </a:solidFill>
              </a:rPr>
              <a:t>Вазерских</a:t>
            </a:r>
            <a:r>
              <a:rPr lang="ru-RU" sz="2000" b="1" i="1" dirty="0" smtClean="0">
                <a:solidFill>
                  <a:srgbClr val="660033"/>
                </a:solidFill>
              </a:rPr>
              <a:t> казаков возглавлял пятидесятник Федька </a:t>
            </a:r>
            <a:r>
              <a:rPr lang="ru-RU" sz="2000" b="1" i="1" dirty="0" err="1" smtClean="0">
                <a:solidFill>
                  <a:srgbClr val="660033"/>
                </a:solidFill>
              </a:rPr>
              <a:t>Черномясов</a:t>
            </a:r>
            <a:r>
              <a:rPr lang="ru-RU" sz="2000" b="1" i="1" dirty="0" smtClean="0">
                <a:solidFill>
                  <a:srgbClr val="660033"/>
                </a:solidFill>
              </a:rPr>
              <a:t>, а лебедчиков- Васька Камышин.</a:t>
            </a:r>
          </a:p>
        </p:txBody>
      </p:sp>
      <p:pic>
        <p:nvPicPr>
          <p:cNvPr id="9" name="Picture 4" descr="Image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50908" y="1268759"/>
            <a:ext cx="3809524" cy="37585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92696"/>
            <a:ext cx="3456384" cy="437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i="1" dirty="0" err="1" smtClean="0">
                <a:solidFill>
                  <a:schemeClr val="accent2">
                    <a:lumMod val="50000"/>
                  </a:schemeClr>
                </a:solidFill>
              </a:rPr>
              <a:t>Вазерки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– владельческое село</a:t>
            </a:r>
          </a:p>
          <a:p>
            <a:pPr>
              <a:lnSpc>
                <a:spcPct val="80000"/>
              </a:lnSpc>
            </a:pPr>
            <a:endParaRPr lang="ru-RU" sz="20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В 1697 году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вазерские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 казаки были переведены на службу в город Азов. Казачьи дворы и земли перешли во владение князя М.Ф.Засекина, а также Г.И. Головкина (постельничий, а позже граф).Так 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вазерские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 земли становятся собственностью помещиков, а село получает статус владельческого. В 1702 году здесь было 25 дворов жилых и 67 пустых</a:t>
            </a:r>
            <a:r>
              <a:rPr lang="ru-RU" sz="2000" b="1" i="1" dirty="0" smtClean="0">
                <a:latin typeface="Cambria" pitchFamily="18" charset="0"/>
              </a:rPr>
              <a:t>.</a:t>
            </a:r>
          </a:p>
        </p:txBody>
      </p:sp>
      <p:pic>
        <p:nvPicPr>
          <p:cNvPr id="5" name="Picture 4" descr="Image-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04048" y="476672"/>
            <a:ext cx="3448174" cy="425094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20072" y="4797152"/>
            <a:ext cx="3240360" cy="491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  <a:t>Граф Г. И. Головкин-сподвижник Петра 1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6672"/>
            <a:ext cx="3600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chemeClr val="accent2">
                    <a:lumMod val="50000"/>
                  </a:schemeClr>
                </a:solidFill>
              </a:rPr>
              <a:t>Владельцы села в 18 веке</a:t>
            </a:r>
          </a:p>
          <a:p>
            <a:endParaRPr lang="ru-RU" sz="20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После Кубанского погрома южные границы государства были укреплены и Пензенский край из пограничного окончательно  превращается в земледельческий.</a:t>
            </a:r>
          </a:p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Владельцами села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Вазерки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в 18 веке являлись: 1734 – 1762 гг. – Михаил Гаврилович Головкин; 1762 – 1769 гг. – Петр Федорович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Гринтштейн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; с 1769 г. Имение передано в вечное и потомственное владение Адаму Васильевичу Олсуфьеву.</a:t>
            </a:r>
          </a:p>
        </p:txBody>
      </p:sp>
      <p:pic>
        <p:nvPicPr>
          <p:cNvPr id="5" name="Picture 6" descr="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76672"/>
            <a:ext cx="23050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45024"/>
            <a:ext cx="2032000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6" descr="8"/>
          <p:cNvPicPr>
            <a:picLocks noChangeAspect="1" noChangeArrowheads="1"/>
          </p:cNvPicPr>
          <p:nvPr/>
        </p:nvPicPr>
        <p:blipFill>
          <a:blip r:embed="rId3" cstate="print"/>
          <a:srcRect t="3571" r="4727"/>
          <a:stretch>
            <a:fillRect/>
          </a:stretch>
        </p:blipFill>
        <p:spPr bwMode="auto">
          <a:xfrm>
            <a:off x="805356" y="836712"/>
            <a:ext cx="290254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4797152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Церковь Покрова Пресвятой Богородицы</a:t>
            </a:r>
          </a:p>
        </p:txBody>
      </p:sp>
      <p:pic>
        <p:nvPicPr>
          <p:cNvPr id="7" name="Picture 5" descr="______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5" y="1412776"/>
            <a:ext cx="3816424" cy="218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788024" y="3789040"/>
            <a:ext cx="35283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Церковь </a:t>
            </a:r>
            <a:r>
              <a:rPr lang="ru-RU" sz="2000" b="1" dirty="0" err="1" smtClean="0"/>
              <a:t>Живоначальной</a:t>
            </a:r>
            <a:r>
              <a:rPr lang="ru-RU" sz="2000" b="1" dirty="0" smtClean="0"/>
              <a:t> Троицы</a:t>
            </a:r>
            <a:endParaRPr lang="ru-RU" sz="2000" b="1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27584" y="836712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20688"/>
            <a:ext cx="3168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Главный дом усадьбы Олсуфьевых-Шаховских. Застройка начала 19 века. Стиль «классицизм»</a:t>
            </a:r>
          </a:p>
          <a:p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420888"/>
            <a:ext cx="3190156" cy="2115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548680"/>
            <a:ext cx="2664669" cy="179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220072" y="2492896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</a:rPr>
              <a:t>Флигель для гостей на территории усадьбы Шаховского,                                                                                                                               застройка 1898 года. Фото 2001 года </a:t>
            </a:r>
          </a:p>
        </p:txBody>
      </p:sp>
      <p:pic>
        <p:nvPicPr>
          <p:cNvPr id="9" name="Picture 5" descr="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3356992"/>
            <a:ext cx="3023939" cy="2015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295275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51520" y="242655"/>
            <a:ext cx="4032448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ШАХОВСКАЯ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Мария Алексеевна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(1855 – 11.05.1910) — княгиня.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Дочь помещиков с.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Вазерки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генерала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Алексея Ивановича</a:t>
            </a:r>
            <a:r>
              <a:rPr lang="ru-RU" sz="1400" i="1" dirty="0" smtClean="0">
                <a:latin typeface="+mj-lt"/>
                <a:cs typeface="Arial" pitchFamily="34" charset="0"/>
              </a:rPr>
              <a:t> (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1821–1900) и Софьи Александровны</a:t>
            </a:r>
            <a:r>
              <a:rPr lang="ru-RU" sz="1400" i="1" dirty="0" smtClean="0">
                <a:latin typeface="+mj-lt"/>
                <a:cs typeface="Arial" pitchFamily="34" charset="0"/>
              </a:rPr>
              <a:t>,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урождённой Олсуфьевой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(1836–1882). Шаховские были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патриотами родной им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сурской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земли, превратив своё имение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 одно из культурных гнёзд Пензенской губернии.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Алексей Иванович в 1891–1892 гг. взял на себя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обеспечение голодающих крестьян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Вазерок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хлебом, а Софья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Александровна открыла в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Вазерках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школу крестьянских детей.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Художественное образование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М.А. Шаховская получила у скульптора М.М.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Антокольского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, разделявшего идеологию передвижников. Проживая в своём семейном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гнезде, она выписывала рисунки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кружевного искусства и давала их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крестьянкам для ознакомления.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Пользуясь поддержкой помещицы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с. Михайловки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Мокшанского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уезда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Ольги Николаевны Азаревич, она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ок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 1890 г. создала в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Вазерках</a:t>
            </a:r>
            <a:r>
              <a:rPr lang="ru-RU" sz="1400" i="1" dirty="0" smtClean="0">
                <a:latin typeface="+mj-lt"/>
                <a:cs typeface="Arial" pitchFamily="34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школу женских рукоделий.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7" name="Рисунок 6" descr="F:\1179281e6dffef120befb354fd3097f5--court-dresses-fol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4664"/>
            <a:ext cx="187220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3429000"/>
            <a:ext cx="227185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emiart.ru/forum/uploads1/post-76674-1222088222.jpg"/>
          <p:cNvPicPr>
            <a:picLocks noChangeAspect="1" noChangeArrowheads="1"/>
          </p:cNvPicPr>
          <p:nvPr/>
        </p:nvPicPr>
        <p:blipFill>
          <a:blip r:embed="rId2" cstate="print">
            <a:lum bright="3000" contrast="19000"/>
          </a:blip>
          <a:srcRect/>
          <a:stretch>
            <a:fillRect/>
          </a:stretch>
        </p:blipFill>
        <p:spPr bwMode="auto">
          <a:xfrm>
            <a:off x="-180528" y="0"/>
            <a:ext cx="94392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620688"/>
            <a:ext cx="316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11560" y="638733"/>
            <a:ext cx="3456384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Евдокия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Николаевна </a:t>
            </a: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Кулакова-Коннова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i="1" dirty="0" smtClean="0">
                <a:solidFill>
                  <a:srgbClr val="9933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Вела з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анятия с местными мастерицами-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кружевницами (1881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1961), учившаяся в 1897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1902 гг.  Евдокия Николаевна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Кулакова-Коннова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</a:t>
            </a: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Мариинской школе практического рукоделия.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6" descr="Кулакова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908720"/>
            <a:ext cx="3671888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625</Words>
  <Application>Microsoft Office PowerPoint</Application>
  <PresentationFormat>Экран (4:3)</PresentationFormat>
  <Paragraphs>71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001</dc:creator>
  <cp:lastModifiedBy>001</cp:lastModifiedBy>
  <cp:revision>35</cp:revision>
  <dcterms:created xsi:type="dcterms:W3CDTF">2019-02-05T09:33:10Z</dcterms:created>
  <dcterms:modified xsi:type="dcterms:W3CDTF">2019-02-06T06:40:31Z</dcterms:modified>
</cp:coreProperties>
</file>