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4" r:id="rId5"/>
    <p:sldId id="265" r:id="rId6"/>
    <p:sldId id="258" r:id="rId7"/>
    <p:sldId id="259" r:id="rId8"/>
    <p:sldId id="266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712968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05064"/>
            <a:ext cx="4176464" cy="277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C:\Documents and Settings\User\Рабочий стол\семинар Организация питания детей окт. 2012\фото ВКУСНО\вкусно 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264" y="1340768"/>
            <a:ext cx="2016224" cy="303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User\Рабочий стол\семинар Организация питания детей окт. 2012\фото ВКУСНО\вкусно 1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1925" y="2034560"/>
            <a:ext cx="3590555" cy="252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08269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12845"/>
            <a:ext cx="84969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формирования культурно-гигиенических навыков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 приеме пищи: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мл.группа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(2 -3 года)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сформировать умение пользоваться ложкой, приучить самостоятельно есть разнообразную пищу, есть с хлебом, пользоваться салфеткой после еды (сначала с помощью взрослого, а затем по словесному указанию), выходя из-за стола, задвигать свой стул;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закрепить умение самостоятельно мыть руки перед едой, насухо вытирать лицо и руки полотенцем, опрятно есть, полоскать рот по напоминанию взрослого;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сформировать умение выполнять элементарные правила культурного поведения: не выходить из-за стола, не закончив еду, говорить «спасибо».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мл.группа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(3 -4 года)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научить самостоятельно и аккуратно мыть руки и лицо, пользоваться мылом и расческой, насухо вытираться после умывания, вешать полотенце на свое место;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сформировать навыки приема пищи: не крошить хлеб, правильно пользоваться столовыми приборами (вилкой – со второй половины года), салфеткой, полоскать рот после еды.</a:t>
            </a:r>
          </a:p>
        </p:txBody>
      </p:sp>
    </p:spTree>
    <p:extLst>
      <p:ext uri="{BB962C8B-B14F-4D97-AF65-F5344CB8AC3E}">
        <p14:creationId xmlns:p14="http://schemas.microsoft.com/office/powerpoint/2010/main" xmlns="" val="3212186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36712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средняя группа (4 -5 лет)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совершенствовать приобретенные умения: пищу хорошо пережевывать, есть бесшумно, правильно пользоваться столовыми приборами (ложкой, вилкой, ножом), салфеткой, полоскать рот после еды.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старшая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группа (5 -6 лет)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закрепить умения правильно пользоваться столовыми приборами (вилкой, ножом); есть аккуратно, бесшумно, сохраняя правильную осанку за столом;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продолжать прививать навыки культуры поведения: выходя из-за стола, тихо задвигать стул, благодарить взрослых.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подгот.группа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(6 -7 лет)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закрепить навыки культуры поведения за столом: прямо сидеть, не класть локти на стол, бесшумно пить и пережевывать пищу, правильно пользоваться ножом, вилкой, салфеткой; благодарить взрослых.</a:t>
            </a:r>
          </a:p>
        </p:txBody>
      </p:sp>
    </p:spTree>
    <p:extLst>
      <p:ext uri="{BB962C8B-B14F-4D97-AF65-F5344CB8AC3E}">
        <p14:creationId xmlns:p14="http://schemas.microsoft.com/office/powerpoint/2010/main" xmlns="" val="114206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63904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Методы и формы организации работы с детьми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Наглядный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(показ приемов владения столовыми приборами, демонстрация правил сервировки, положительный личный пример, рассматривание картин и иллюстраций, экскурсия на пищеблок, наблюдение за сверстниками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 startAt="2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Словесный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(объяснение, разъяснение, убеждение, использование художественного слова, разбор проблемных ситуаций, поощрительная оценка деятельности ребенка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Практический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(дежурство, закрепление навыков поведения за столом, дидактические игры, сюжетные игры)</a:t>
            </a:r>
          </a:p>
        </p:txBody>
      </p:sp>
      <p:pic>
        <p:nvPicPr>
          <p:cNvPr id="4098" name="Picture 2" descr="C:\Documents and Settings\User\Рабочий стол\семинар Организация питания детей окт. 2012\фото ВКУСНО\вкусно 18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2392" y="4509120"/>
            <a:ext cx="2570653" cy="210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User\Рабочий стол\семинар Организация питания детей окт. 2012\фото ВКУСНО\вкусно 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64904"/>
            <a:ext cx="263495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User\Рабочий стол\семинар Организация питания детей окт. 2012\фото ВКУСНО\вкусно14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4509120"/>
            <a:ext cx="2808312" cy="210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User\Рабочий стол\семинар Организация питания детей окт. 2012\фото ВКУСНО\вкусно 1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1300" y="4509120"/>
            <a:ext cx="2808312" cy="210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Documents and Settings\User\Рабочий стол\семинар Организация питания детей окт. 2012\фото ВКУСНО\pro_girl_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6241" y="116632"/>
            <a:ext cx="2176804" cy="239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369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Рабочий стол\семинар Организация питания детей окт. 2012\фото ВКУСНО\вкусно 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6577" y="5081298"/>
            <a:ext cx="210529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User\Рабочий стол\семинар Организация питания детей окт. 2012\фото ВКУСНО\вкусно 6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1113" y="157800"/>
            <a:ext cx="2016224" cy="257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Documents and Settings\User\Рабочий стол\семинар Организация питания детей окт. 2012\фото ВКУСНО\вкусно 1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6577" y="2852936"/>
            <a:ext cx="2105295" cy="208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14309"/>
            <a:ext cx="648072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Условия воспитания положительного отношения к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удобное расположение столов, эстетически приятная сервировка и подача блюд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благоприятный психологический климат,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доброжелательное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внимательное отношение взрослых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разъяснение необходимости рационального питания, пропаганда здорового образа жизни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исключение агрессивных методов воздействия (принуждения, угрозы, наказание);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постепенное приучение ребенка к нужной норме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еде;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оказание помощи в кормлении, при этом предоставляя возможность проявлять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самостоятельность;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позволить детям запивать пищу компотом, киселём, соком или просто теплой водой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тогда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они охотно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едят;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	во время приема пищи педагогу целесообразно находиться за столом вместе с детьми.</a:t>
            </a:r>
          </a:p>
        </p:txBody>
      </p:sp>
    </p:spTree>
    <p:extLst>
      <p:ext uri="{BB962C8B-B14F-4D97-AF65-F5344CB8AC3E}">
        <p14:creationId xmlns:p14="http://schemas.microsoft.com/office/powerpoint/2010/main" xmlns="" val="3158409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78488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Порядок действий по организации приема пищи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Подготовка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 приему пищи.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Соблюдение гигиенических требований (мебель расставлена удобно в соответствии с ростом детей; столы промыть горячей водой с мылом. Помощник воспитателя обязан тщательно вымыть руки, надеть специальную одежду, проветрить помещение, использовать только чистую посуду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 startAt="2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Гигиенические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процедуры: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валеологическое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просвещение детей, закрепление правил мытья рук; игры-соревнования (старший возраст); самоконтроль детей; оценка деятельности.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 startAt="3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Сервировка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стола: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организация дежурства; ознакомление с меню, объявление его детям; привлечение внимания детей к эстетичному оформлению столов, соблюдение правильной осанки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Прием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пищи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(завтрак, обед, полдник, ужин). Индивидуальная работа по воспитанию культуры еды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обучение правилам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этикета; оценка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1309061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04663"/>
            <a:ext cx="834664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Организация дежурства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Общие требования: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дежурство носит характер поручений;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единство требований со стороны обоих воспитателей и их помощника;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обязательно выполнение гигиенических процедур, наличие привлекательной формы для дежурных (фартук, колпачок);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назначают по 1 дежурному для каждого стола;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поощрение и благодарность за помощь;</a:t>
            </a:r>
          </a:p>
          <a:p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младший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возраст: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к концу года можно повесить «Доску дежурств» и научить детей пользоваться ею;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раскладывание на столе ложек,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салфетниц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хлебниц.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средний возраст: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сервировка стола под руководством взрослого;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уборка использованных салфеток;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составление грязной посуды стопкой в центре стола.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старший возраст: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сервировка стола (самостоятельно под присмотром взрослого);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размещение бумажных салфеток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салфетницах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(скручивание в трубочки, нарезание, складывание);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уборка грязной посуды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использованных салфеток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306684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Правильная сервировка стола</a:t>
            </a:r>
          </a:p>
        </p:txBody>
      </p:sp>
      <p:pic>
        <p:nvPicPr>
          <p:cNvPr id="6146" name="Picture 2" descr="C:\Documents and Settings\User\Рабочий стол\семинар Организация питания детей окт. 2012\фото ВКУСНО\вкусно 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0360" y="908720"/>
            <a:ext cx="19762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Documents and Settings\User\Рабочий стол\семинар Организация питания детей окт. 2012\фото ВКУСНО\сервировка 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7664" y="643716"/>
            <a:ext cx="410678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Documents and Settings\User\Рабочий стол\семинар Организация питания детей окт. 2012\фото ВКУСНО\сервировка 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335" y="3359985"/>
            <a:ext cx="4108351" cy="273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Documents and Settings\User\Рабочий стол\семинар Организация питания детей окт. 2012\фото ВКУСНО\сервировка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59984"/>
            <a:ext cx="4104456" cy="273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63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Documents and Settings\User\Рабочий стол\семинар Организация питания детей окт. 2012\фото ВКУСНО\вкусн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99187">
            <a:off x="4033371" y="3037209"/>
            <a:ext cx="4758777" cy="333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77154">
            <a:off x="282641" y="508705"/>
            <a:ext cx="4857547" cy="3895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ьная выноска 1"/>
          <p:cNvSpPr/>
          <p:nvPr/>
        </p:nvSpPr>
        <p:spPr>
          <a:xfrm>
            <a:off x="5483322" y="929772"/>
            <a:ext cx="3384376" cy="1526504"/>
          </a:xfrm>
          <a:prstGeom prst="wedgeEllipse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Любим очень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кушать кашу,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 потом «СПАСИБО» скажем!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71249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394</Words>
  <Application>Microsoft Office PowerPoint</Application>
  <PresentationFormat>Экран (4:3)</PresentationFormat>
  <Paragraphs>75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14</cp:revision>
  <dcterms:modified xsi:type="dcterms:W3CDTF">2016-02-01T09:52:30Z</dcterms:modified>
</cp:coreProperties>
</file>