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84" r:id="rId2"/>
    <p:sldId id="256" r:id="rId3"/>
    <p:sldId id="285" r:id="rId4"/>
    <p:sldId id="283" r:id="rId5"/>
    <p:sldId id="287" r:id="rId6"/>
    <p:sldId id="286" r:id="rId7"/>
    <p:sldId id="296" r:id="rId8"/>
    <p:sldId id="297" r:id="rId9"/>
    <p:sldId id="295" r:id="rId10"/>
    <p:sldId id="290" r:id="rId11"/>
    <p:sldId id="289" r:id="rId12"/>
    <p:sldId id="291" r:id="rId13"/>
    <p:sldId id="302" r:id="rId14"/>
    <p:sldId id="292" r:id="rId15"/>
    <p:sldId id="301" r:id="rId16"/>
    <p:sldId id="299" r:id="rId17"/>
    <p:sldId id="298" r:id="rId18"/>
    <p:sldId id="293" r:id="rId19"/>
    <p:sldId id="300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4" autoAdjust="0"/>
    <p:restoredTop sz="94660"/>
  </p:normalViewPr>
  <p:slideViewPr>
    <p:cSldViewPr>
      <p:cViewPr varScale="1">
        <p:scale>
          <a:sx n="110" d="100"/>
          <a:sy n="110" d="100"/>
        </p:scale>
        <p:origin x="-165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strips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s://avatanplus.com/files/resources/original/5946b3f4612f115cbc2ef2a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827585" y="980728"/>
            <a:ext cx="64807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latin typeface="+mj-lt"/>
              </a:rPr>
              <a:t>Муниципальное бюджетное дошкольное образовательное учреждение детский сад </a:t>
            </a:r>
            <a:r>
              <a:rPr lang="ru-RU" sz="2400" b="1" i="1" dirty="0" err="1" smtClean="0">
                <a:latin typeface="+mj-lt"/>
              </a:rPr>
              <a:t>с.Вазерки</a:t>
            </a:r>
            <a:endParaRPr lang="ru-RU" sz="2400" b="1" i="1" dirty="0">
              <a:latin typeface="+mj-lt"/>
            </a:endParaRPr>
          </a:p>
        </p:txBody>
      </p:sp>
      <p:pic>
        <p:nvPicPr>
          <p:cNvPr id="4" name="Рисунок 3" descr="C:\Users\1\Desktop\Новая папка\DSC0425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2276872"/>
            <a:ext cx="5256584" cy="3960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7oom.ru/powerpoint/detskiy-fon-dlya-prezentacii-3.jpg?ver=3.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790"/>
          </a:xfrm>
          <a:prstGeom prst="rect">
            <a:avLst/>
          </a:prstGeom>
          <a:noFill/>
        </p:spPr>
      </p:pic>
      <p:pic>
        <p:nvPicPr>
          <p:cNvPr id="3" name="Рисунок 2" descr="G:\DCIM\102MSDCF\DSC0069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404664"/>
            <a:ext cx="3809047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G:\DCIM\102MSDCF\DSC0069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3645024"/>
            <a:ext cx="3810000" cy="285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G:\DCIM\102MSDCF\DSC0069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7" y="3645024"/>
            <a:ext cx="3888431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G:\DCIM\102MSDCF\DSC0069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332656"/>
            <a:ext cx="3943350" cy="2958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4" name="Picture 6" descr="https://ds02.infourok.ru/uploads/ex/09ab/0007d1da-11a46f35/hello_html_7cf1106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8461" y="0"/>
            <a:ext cx="9170821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483768" y="332656"/>
            <a:ext cx="6480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</a:rPr>
              <a:t>Группа для </a:t>
            </a: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</a:rPr>
              <a:t>детей 6-7 </a:t>
            </a: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</a:rPr>
              <a:t>лет </a:t>
            </a: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</a:rPr>
              <a:t>(ул.Новая д.6а) </a:t>
            </a:r>
            <a:endParaRPr lang="ru-RU" sz="2000" b="1" i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6" name="Рисунок 5" descr="D:\С компьютера\Смотр-конкурс групп и участков к учебному году\DSC0715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3212976"/>
            <a:ext cx="4499992" cy="3384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 descr="D:\С компьютера\Смотр-конкурс групп и участков к учебному году\DSC0715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3645024"/>
            <a:ext cx="4072536" cy="30735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 descr="G:\DCIM\102MSDCF\DSC0069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064" y="836712"/>
            <a:ext cx="3733031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7oom.ru/powerpoint/detskiy-fon-dlya-prezentacii-3.jpg?ver=3.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789"/>
            <a:ext cx="9144000" cy="6884790"/>
          </a:xfrm>
          <a:prstGeom prst="rect">
            <a:avLst/>
          </a:prstGeom>
          <a:noFill/>
        </p:spPr>
      </p:pic>
      <p:pic>
        <p:nvPicPr>
          <p:cNvPr id="4" name="Рисунок 3" descr="D:\ФОТО\Дорожка садик\SL37158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4104456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G:\DCIM\102MSDCF\DSC0069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3717032"/>
            <a:ext cx="4176464" cy="3024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G:\DCIM\102MSDCF\DSC0068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3717032"/>
            <a:ext cx="4437084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F:\оборудование группы\DSC0348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60032" y="116632"/>
            <a:ext cx="4104456" cy="3024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7oom.ru/powerpoint/detskiy-fon-dlya-prezentacii-3.jpg?ver=3.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789"/>
            <a:ext cx="9144000" cy="688479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628800"/>
            <a:ext cx="4427984" cy="33209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052736"/>
            <a:ext cx="4139952" cy="55199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611560" y="260648"/>
            <a:ext cx="8064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</a:rPr>
              <a:t>Разновозрастная группа филиала МБДОУ ДС </a:t>
            </a:r>
            <a:r>
              <a:rPr lang="ru-RU" sz="2000" b="1" i="1" dirty="0" err="1" smtClean="0">
                <a:solidFill>
                  <a:schemeClr val="accent4">
                    <a:lumMod val="50000"/>
                  </a:schemeClr>
                </a:solidFill>
              </a:rPr>
              <a:t>с.Вазерки</a:t>
            </a: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</a:rPr>
              <a:t> в </a:t>
            </a:r>
            <a:r>
              <a:rPr lang="ru-RU" sz="2000" b="1" i="1" dirty="0" err="1" smtClean="0">
                <a:solidFill>
                  <a:schemeClr val="accent4">
                    <a:lumMod val="50000"/>
                  </a:schemeClr>
                </a:solidFill>
              </a:rPr>
              <a:t>с.Пыркино</a:t>
            </a:r>
            <a:endParaRPr lang="ru-RU" sz="2000" b="1" i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7oom.ru/powerpoint/detskiy-fon-dlya-prezentacii-3.jpg?ver=3.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54153"/>
            <a:ext cx="9036496" cy="6803847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88640"/>
            <a:ext cx="4307632" cy="32307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140968"/>
            <a:ext cx="4896544" cy="35223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7oom.ru/powerpoint/detskiy-fon-dlya-prezentacii-3.jpg?ver=3.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1923" y="1"/>
            <a:ext cx="9215923" cy="6858000"/>
          </a:xfrm>
          <a:prstGeom prst="rect">
            <a:avLst/>
          </a:prstGeom>
          <a:noFill/>
        </p:spPr>
      </p:pic>
      <p:pic>
        <p:nvPicPr>
          <p:cNvPr id="4" name="Рисунок 3" descr="H:\оборудование группы\DSC0347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0"/>
            <a:ext cx="4464496" cy="3384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H:\оборудование группы\DSC0347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284984"/>
            <a:ext cx="4499992" cy="3456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115616" y="404664"/>
            <a:ext cx="27821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</a:rPr>
              <a:t>Медицинский кабинет</a:t>
            </a:r>
            <a:endParaRPr lang="ru-RU" sz="2000" b="1" i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7oom.ru/powerpoint/detskiy-fon-dlya-prezentacii-3.jpg?ver=3.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789"/>
            <a:ext cx="9144000" cy="6884790"/>
          </a:xfrm>
          <a:prstGeom prst="rect">
            <a:avLst/>
          </a:prstGeom>
          <a:noFill/>
        </p:spPr>
      </p:pic>
      <p:pic>
        <p:nvPicPr>
          <p:cNvPr id="3" name="Рисунок 2" descr="H:\оборудование группы\DSC0347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124744"/>
            <a:ext cx="4248472" cy="3168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H:\оборудование группы\DSC0346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188640"/>
            <a:ext cx="4032448" cy="31409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H:\оборудование группы\DSC0347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3717032"/>
            <a:ext cx="4032448" cy="29969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187624" y="188640"/>
            <a:ext cx="14076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</a:rPr>
              <a:t>Пищеблок</a:t>
            </a:r>
            <a:r>
              <a:rPr lang="ru-RU" sz="2000" b="1" dirty="0" smtClean="0"/>
              <a:t> </a:t>
            </a:r>
            <a:endParaRPr lang="ru-RU" sz="2000" b="1" dirty="0"/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7oom.ru/powerpoint/detskiy-fon-dlya-prezentacii-3.jpg?ver=3.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789"/>
            <a:ext cx="9144000" cy="6884790"/>
          </a:xfrm>
          <a:prstGeom prst="rect">
            <a:avLst/>
          </a:prstGeom>
          <a:noFill/>
        </p:spPr>
      </p:pic>
      <p:pic>
        <p:nvPicPr>
          <p:cNvPr id="3" name="Рисунок 2" descr="H:\оборудование группы\DSC0346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501008"/>
            <a:ext cx="4499992" cy="32849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H:\оборудование группы\DSC0346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0"/>
            <a:ext cx="4359973" cy="3456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539552" y="692696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</a:rPr>
              <a:t>Прачечная</a:t>
            </a:r>
            <a:endParaRPr lang="ru-RU" sz="2000" b="1" i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7oom.ru/powerpoint/detskiy-fon-dlya-prezentacii-3.jpg?ver=3.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789"/>
            <a:ext cx="9144000" cy="6884790"/>
          </a:xfrm>
          <a:prstGeom prst="rect">
            <a:avLst/>
          </a:prstGeom>
          <a:noFill/>
        </p:spPr>
      </p:pic>
      <p:pic>
        <p:nvPicPr>
          <p:cNvPr id="7" name="Рисунок 6" descr="D:\С компьютера\Смотр-конкурс групп и участков к учебному году\DSC0714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3190255"/>
            <a:ext cx="4698404" cy="36677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D:\С компьютера\Смотр-конкурс групп и участков к учебному году\DSC0714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4427984" cy="32129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5292081" y="764704"/>
            <a:ext cx="360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</a:rPr>
              <a:t>Прогулочные площадки</a:t>
            </a:r>
            <a:endParaRPr lang="ru-RU" sz="2000" b="1" i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7oom.ru/powerpoint/detskiy-fon-dlya-prezentacii-3.jpg?ver=3.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789"/>
            <a:ext cx="9144000" cy="6884790"/>
          </a:xfrm>
          <a:prstGeom prst="rect">
            <a:avLst/>
          </a:prstGeom>
          <a:noFill/>
        </p:spPr>
      </p:pic>
      <p:pic>
        <p:nvPicPr>
          <p:cNvPr id="3" name="Рисунок 2" descr="DSC0658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6632"/>
            <a:ext cx="4032092" cy="30278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1" descr="DSC0656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116632"/>
            <a:ext cx="4015166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3" descr="Детский сад. 00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645024"/>
            <a:ext cx="3995936" cy="30009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6" descr="SAM_045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32040" y="3717032"/>
            <a:ext cx="3984764" cy="28805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4" name="Picture 6" descr="https://ds02.infourok.ru/uploads/ex/09ab/0007d1da-11a46f35/hello_html_7cf1106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70821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267744" y="332656"/>
            <a:ext cx="61870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</a:rPr>
              <a:t>Общий коридор МБДОУ ДС </a:t>
            </a:r>
            <a:r>
              <a:rPr lang="ru-RU" sz="2000" b="1" i="1" dirty="0" err="1" smtClean="0">
                <a:solidFill>
                  <a:schemeClr val="accent4">
                    <a:lumMod val="50000"/>
                  </a:schemeClr>
                </a:solidFill>
              </a:rPr>
              <a:t>с.Вазерки</a:t>
            </a: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</a:rPr>
              <a:t> (ул.Новая д.7а) </a:t>
            </a:r>
            <a:endParaRPr lang="ru-RU" sz="2000" b="1" i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5" name="Рисунок 4" descr="D:\Архив_Покрышкина\06-02-2015\ФОТО\Условия ДОУ\DSC0054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3" y="4509120"/>
            <a:ext cx="3312368" cy="22156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D:\Архив_Покрышкина\06-02-2015\ФОТО\Условия ДОУ\DSC0054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2132856"/>
            <a:ext cx="3326234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D:\Архив_Покрышкина\06-02-2015\ФОТО\Условия ДОУ\DSC00668.JPG"/>
          <p:cNvPicPr/>
          <p:nvPr/>
        </p:nvPicPr>
        <p:blipFill>
          <a:blip r:embed="rId5" cstate="print"/>
          <a:srcRect r="2308" b="11282"/>
          <a:stretch>
            <a:fillRect/>
          </a:stretch>
        </p:blipFill>
        <p:spPr bwMode="auto">
          <a:xfrm>
            <a:off x="6228184" y="764704"/>
            <a:ext cx="2779390" cy="19442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4" name="Picture 6" descr="https://ds02.infourok.ru/uploads/ex/09ab/0007d1da-11a46f35/hello_html_7cf1106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9014856" cy="674136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411760" y="260648"/>
            <a:ext cx="65527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chemeClr val="accent4">
                    <a:lumMod val="50000"/>
                  </a:schemeClr>
                </a:solidFill>
              </a:rPr>
              <a:t>Группа для детей раннего возраста</a:t>
            </a:r>
          </a:p>
        </p:txBody>
      </p:sp>
      <p:pic>
        <p:nvPicPr>
          <p:cNvPr id="6" name="Рисунок 5" descr="D:\С компьютера\Условия доу\DSC0055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764704"/>
            <a:ext cx="3945632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D:\С компьютера\Условия доу\DSC0055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437112"/>
            <a:ext cx="3672408" cy="24208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D:\С компьютера\Условия доу\DSC0055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4005064"/>
            <a:ext cx="3923928" cy="28529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7oom.ru/powerpoint/detskiy-fon-dlya-prezentacii-3.jpg?ver=3.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789"/>
            <a:ext cx="9144000" cy="6884790"/>
          </a:xfrm>
          <a:prstGeom prst="rect">
            <a:avLst/>
          </a:prstGeom>
          <a:noFill/>
        </p:spPr>
      </p:pic>
      <p:pic>
        <p:nvPicPr>
          <p:cNvPr id="3" name="Рисунок 2" descr="H:\оборудование группы\DSC0150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188640"/>
            <a:ext cx="3961425" cy="2880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G:\DCIM\102MSDCF\DSC0058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88640"/>
            <a:ext cx="4176464" cy="2880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D:\С компьютера\Условия доу\DSC0056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501008"/>
            <a:ext cx="3960440" cy="3096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D:\Архив_Покрышкина\06-02-2015\ФОТО\Условия ДОУ\DSC00678.JPG"/>
          <p:cNvPicPr/>
          <p:nvPr/>
        </p:nvPicPr>
        <p:blipFill>
          <a:blip r:embed="rId6" cstate="print"/>
          <a:srcRect t="11317" r="13962" b="4491"/>
          <a:stretch>
            <a:fillRect/>
          </a:stretch>
        </p:blipFill>
        <p:spPr bwMode="auto">
          <a:xfrm>
            <a:off x="5004048" y="3573016"/>
            <a:ext cx="3960440" cy="3024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4" name="Picture 6" descr="https://ds02.infourok.ru/uploads/ex/09ab/0007d1da-11a46f35/hello_html_7cf1106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9014856" cy="674136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555776" y="332656"/>
            <a:ext cx="58990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</a:rPr>
              <a:t>Группа для детей 2-4 года</a:t>
            </a:r>
            <a:endParaRPr lang="ru-RU" sz="2000" b="1" i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6" name="Рисунок 5" descr="H:\оборудование группы\DSC0355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692696"/>
            <a:ext cx="3800203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H:\оборудование группы\DSC0355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4149080"/>
            <a:ext cx="3240360" cy="252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D:\Архив_Покрышкина\06-02-2015\ФОТО\Условия ДОУ\DSC0067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5976" y="3573016"/>
            <a:ext cx="4197722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7oom.ru/powerpoint/detskiy-fon-dlya-prezentacii-3.jpg?ver=3.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789"/>
            <a:ext cx="9144000" cy="6884790"/>
          </a:xfrm>
          <a:prstGeom prst="rect">
            <a:avLst/>
          </a:prstGeom>
          <a:noFill/>
        </p:spPr>
      </p:pic>
      <p:pic>
        <p:nvPicPr>
          <p:cNvPr id="3" name="Рисунок 2" descr="D:\Архив_Покрышкина\06-02-2015\ФОТО\Условия ДОУ\DSC0067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260648"/>
            <a:ext cx="3946946" cy="3096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D:\Архив_Покрышкина\06-02-2015\ФОТО\Условия ДОУ\DSC0067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88640"/>
            <a:ext cx="4104456" cy="3168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D:\Архив_Покрышкина\06-02-2015\ФОТО\Условия ДОУ\DSC00674.JPG"/>
          <p:cNvPicPr/>
          <p:nvPr/>
        </p:nvPicPr>
        <p:blipFill>
          <a:blip r:embed="rId5" cstate="print"/>
          <a:srcRect t="10897" r="16783" b="10470"/>
          <a:stretch>
            <a:fillRect/>
          </a:stretch>
        </p:blipFill>
        <p:spPr bwMode="auto">
          <a:xfrm>
            <a:off x="4932040" y="3789040"/>
            <a:ext cx="3911897" cy="276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D:\Архив_Покрышкина\06-02-2015\ФОТО\Условия ДОУ\DSC0068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3789040"/>
            <a:ext cx="4176464" cy="2804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4" name="Picture 6" descr="https://ds02.infourok.ru/uploads/ex/09ab/0007d1da-11a46f35/hello_html_7cf1106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144" y="0"/>
            <a:ext cx="9014856" cy="674136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915816" y="332656"/>
            <a:ext cx="55389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</a:rPr>
              <a:t>Г</a:t>
            </a: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</a:rPr>
              <a:t>руппа для </a:t>
            </a: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</a:rPr>
              <a:t>детей 3-5 </a:t>
            </a: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</a:rPr>
              <a:t>лет</a:t>
            </a:r>
            <a:endParaRPr lang="ru-RU" sz="2000" b="1" i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5" name="Рисунок 4" descr="H:\оборудование группы\DSC0150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836712"/>
            <a:ext cx="3766905" cy="2592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D:\С компьютера\Среда\DSC0777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3645024"/>
            <a:ext cx="3816424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D:\С компьютера\Среда\DSC0779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504" y="4293096"/>
            <a:ext cx="3816424" cy="23540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7oom.ru/powerpoint/detskiy-fon-dlya-prezentacii-3.jpg?ver=3.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789"/>
            <a:ext cx="9144000" cy="6884790"/>
          </a:xfrm>
          <a:prstGeom prst="rect">
            <a:avLst/>
          </a:prstGeom>
          <a:noFill/>
        </p:spPr>
      </p:pic>
      <p:pic>
        <p:nvPicPr>
          <p:cNvPr id="3" name="Рисунок 2" descr="D:\Архив_Покрышкина\06-02-2015\ФОТО\Условия ДОУ\DSC00676.JPG"/>
          <p:cNvPicPr/>
          <p:nvPr/>
        </p:nvPicPr>
        <p:blipFill>
          <a:blip r:embed="rId3" cstate="print"/>
          <a:srcRect t="15767" r="19504"/>
          <a:stretch>
            <a:fillRect/>
          </a:stretch>
        </p:blipFill>
        <p:spPr bwMode="auto">
          <a:xfrm>
            <a:off x="4716016" y="3573016"/>
            <a:ext cx="4176464" cy="30509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D:\Архив_Покрышкина\06-02-2015\ФОТО\Условия ДОУ\DSC0066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645024"/>
            <a:ext cx="3960440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D:\Архив_Покрышкина\06-02-2015\ФОТО\Условия ДОУ\DSC0066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116632"/>
            <a:ext cx="3816424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D:\С компьютера\Среда\DSC0778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4008" y="188640"/>
            <a:ext cx="4214841" cy="2880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4" name="Picture 6" descr="https://ds02.infourok.ru/uploads/ex/09ab/0007d1da-11a46f35/hello_html_7cf1106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6821" y="0"/>
            <a:ext cx="9170821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699792" y="332656"/>
            <a:ext cx="5976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</a:rPr>
              <a:t>Группа для детей  4-6 лет (ул.Новая д.6а) </a:t>
            </a:r>
            <a:endParaRPr lang="ru-RU" sz="2000" b="1" i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6" name="Рисунок 5" descr="D:\С компьютера\Смотр-конкурс групп и участков к учебному году\DSC0714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836712"/>
            <a:ext cx="4392488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H:\оборудование группы\DSC03566.JPG"/>
          <p:cNvPicPr/>
          <p:nvPr/>
        </p:nvPicPr>
        <p:blipFill>
          <a:blip r:embed="rId4" cstate="print"/>
          <a:srcRect r="6186"/>
          <a:stretch>
            <a:fillRect/>
          </a:stretch>
        </p:blipFill>
        <p:spPr bwMode="auto">
          <a:xfrm>
            <a:off x="0" y="4365104"/>
            <a:ext cx="3275856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H:\оборудование группы\DSC0348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3861048"/>
            <a:ext cx="4032448" cy="2880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64</Words>
  <Application>Microsoft Office PowerPoint</Application>
  <PresentationFormat>Экран (4:3)</PresentationFormat>
  <Paragraphs>12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001</dc:creator>
  <cp:lastModifiedBy>001</cp:lastModifiedBy>
  <cp:revision>33</cp:revision>
  <dcterms:created xsi:type="dcterms:W3CDTF">2019-01-29T12:45:53Z</dcterms:created>
  <dcterms:modified xsi:type="dcterms:W3CDTF">2019-02-08T08:06:55Z</dcterms:modified>
</cp:coreProperties>
</file>